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5" r:id="rId1"/>
  </p:sldMasterIdLst>
  <p:sldIdLst>
    <p:sldId id="256" r:id="rId2"/>
    <p:sldId id="288" r:id="rId3"/>
    <p:sldId id="316" r:id="rId4"/>
    <p:sldId id="314" r:id="rId5"/>
    <p:sldId id="30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316"/>
            <p14:sldId id="314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28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1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3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9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80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7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21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3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5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90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2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33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4B3A732-BD30-43B3-B22F-86F941907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5978F0-8D3C-4B12-B071-F1254173E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1600"/>
            <a:ext cx="12192000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1822664"/>
            <a:ext cx="9281468" cy="3007186"/>
          </a:xfrm>
        </p:spPr>
        <p:txBody>
          <a:bodyPr anchor="ctr">
            <a:normAutofit/>
          </a:bodyPr>
          <a:lstStyle/>
          <a:p>
            <a:pPr algn="l"/>
            <a:r>
              <a:rPr lang="en-US" sz="8000">
                <a:solidFill>
                  <a:schemeClr val="bg2"/>
                </a:solidFill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2800" dirty="0"/>
              <a:t>11/21/19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FDE310-F9F9-4DAB-A86D-45566B819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5164919"/>
            <a:ext cx="12195668" cy="32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84314"/>
            <a:ext cx="9448800" cy="173675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7F00C8-E7C6-4662-B868-B2E30D2B67FA}"/>
              </a:ext>
            </a:extLst>
          </p:cNvPr>
          <p:cNvSpPr/>
          <p:nvPr/>
        </p:nvSpPr>
        <p:spPr>
          <a:xfrm>
            <a:off x="3226905" y="2121066"/>
            <a:ext cx="728869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/>
              <a:t>Call to Order</a:t>
            </a:r>
          </a:p>
          <a:p>
            <a:pPr lvl="0"/>
            <a:r>
              <a:rPr lang="en-US" b="1" dirty="0"/>
              <a:t>Pledge of Allegiance</a:t>
            </a:r>
          </a:p>
          <a:p>
            <a:pPr lvl="0"/>
            <a:r>
              <a:rPr lang="en-US" b="1" dirty="0"/>
              <a:t>Roll Call</a:t>
            </a:r>
          </a:p>
          <a:p>
            <a:pPr lvl="0"/>
            <a:r>
              <a:rPr lang="en-US" b="1" dirty="0"/>
              <a:t>Special Awards </a:t>
            </a:r>
          </a:p>
          <a:p>
            <a:pPr lvl="0"/>
            <a:r>
              <a:rPr lang="en-US" b="1" dirty="0"/>
              <a:t>Previous Meeting Minutes</a:t>
            </a:r>
          </a:p>
          <a:p>
            <a:pPr lvl="0"/>
            <a:r>
              <a:rPr lang="en-US" b="1" dirty="0"/>
              <a:t>Treasurer’s Report/Bills Payable</a:t>
            </a:r>
          </a:p>
          <a:p>
            <a:pPr lvl="0"/>
            <a:r>
              <a:rPr lang="en-US" b="1" dirty="0"/>
              <a:t>Correspondence</a:t>
            </a:r>
          </a:p>
          <a:p>
            <a:pPr lvl="0"/>
            <a:r>
              <a:rPr lang="en-US" b="1" dirty="0"/>
              <a:t>Public Comment</a:t>
            </a:r>
          </a:p>
          <a:p>
            <a:pPr lvl="0"/>
            <a:r>
              <a:rPr lang="en-US" b="1" dirty="0"/>
              <a:t>Reports </a:t>
            </a:r>
          </a:p>
          <a:p>
            <a:pPr lvl="0"/>
            <a:r>
              <a:rPr lang="en-US" b="1" dirty="0"/>
              <a:t>Reports of Committees</a:t>
            </a:r>
          </a:p>
          <a:p>
            <a:pPr lvl="0"/>
            <a:r>
              <a:rPr lang="en-US" b="1" dirty="0"/>
              <a:t>L&amp;I Solvency Fee </a:t>
            </a:r>
          </a:p>
          <a:p>
            <a:pPr lvl="0"/>
            <a:r>
              <a:rPr lang="en-US" b="1" dirty="0"/>
              <a:t>Feral Cat Ordinance </a:t>
            </a:r>
          </a:p>
          <a:p>
            <a:pPr lvl="0"/>
            <a:r>
              <a:rPr lang="en-US" b="1" dirty="0"/>
              <a:t>Parking on Madison Ave. Ordinance </a:t>
            </a:r>
          </a:p>
          <a:p>
            <a:pPr lvl="0"/>
            <a:r>
              <a:rPr lang="en-US" b="1" dirty="0"/>
              <a:t>Tree @ 705 Madison Ave  </a:t>
            </a:r>
          </a:p>
          <a:p>
            <a:pPr lvl="0"/>
            <a:r>
              <a:rPr lang="en-US" b="1" dirty="0"/>
              <a:t>PA Small Water &amp; Sewer Grant Resolution </a:t>
            </a:r>
          </a:p>
          <a:p>
            <a:pPr lvl="0"/>
            <a:r>
              <a:rPr lang="en-US" b="1" dirty="0"/>
              <a:t>2020 Budget Presentation </a:t>
            </a:r>
          </a:p>
          <a:p>
            <a:pPr lvl="0"/>
            <a:r>
              <a:rPr lang="en-US" b="1" dirty="0"/>
              <a:t>New Business</a:t>
            </a:r>
          </a:p>
          <a:p>
            <a:pPr lvl="0"/>
            <a:r>
              <a:rPr lang="en-US" b="1" dirty="0"/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84314"/>
            <a:ext cx="9448800" cy="173675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Treasurer’s report</a:t>
            </a:r>
          </a:p>
        </p:txBody>
      </p:sp>
    </p:spTree>
    <p:extLst>
      <p:ext uri="{BB962C8B-B14F-4D97-AF65-F5344CB8AC3E}">
        <p14:creationId xmlns:p14="http://schemas.microsoft.com/office/powerpoint/2010/main" val="9539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63A585-9925-4545-80D6-1C4A86E51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35300"/>
            <a:ext cx="6400800" cy="628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49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76F0FE-C436-4D32-BB7A-96C07A095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561" y="715618"/>
            <a:ext cx="8005040" cy="495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44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Copperplate Gothic Bold</vt:lpstr>
      <vt:lpstr>Corbel</vt:lpstr>
      <vt:lpstr>Wingdings</vt:lpstr>
      <vt:lpstr>Banded</vt:lpstr>
      <vt:lpstr>Jermyn Borough Council Meeting</vt:lpstr>
      <vt:lpstr>Meeting Agenda</vt:lpstr>
      <vt:lpstr>Treasurer’s report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9</cp:revision>
  <dcterms:created xsi:type="dcterms:W3CDTF">2019-10-03T16:39:17Z</dcterms:created>
  <dcterms:modified xsi:type="dcterms:W3CDTF">2019-11-21T23:50:44Z</dcterms:modified>
</cp:coreProperties>
</file>